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00686-A4FB-6085-8DAB-75D9109901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82988B-1739-A056-48E1-B834ED47C7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2CD3A2-F95B-7E74-A120-F9DAA8D0D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21B7-DC0B-4951-8A9A-4E3BF1B76852}" type="datetimeFigureOut">
              <a:rPr lang="en-US" smtClean="0"/>
              <a:t>02/08/2022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3BAB19-7900-2454-BEDD-62EBCE510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E55857-9A5B-0F5D-E50B-8E4EBF779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DEB5D-DAAC-470E-AAED-7BDFCC659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435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8C19C-7214-BE9F-83EC-DFAEAE6C8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AAD2CA-500D-3BDB-6EB9-E149ECD8B4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ECF67D-0786-6400-F2FF-602177661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21B7-DC0B-4951-8A9A-4E3BF1B76852}" type="datetimeFigureOut">
              <a:rPr lang="en-US" smtClean="0"/>
              <a:t>02/08/2022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383838-31C4-7178-7FB3-1C3809FF6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2F4291-6E8E-74D7-7336-B19BCDF58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DEB5D-DAAC-470E-AAED-7BDFCC659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204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40C056-281D-4D1D-65D6-EF1261C77F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6CB1EF-6877-CF1E-B380-682FE3F581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929D3B-12BD-029A-A526-1BBC5338E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21B7-DC0B-4951-8A9A-4E3BF1B76852}" type="datetimeFigureOut">
              <a:rPr lang="en-US" smtClean="0"/>
              <a:t>02/08/2022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C1BEF1-7CAF-E097-8BEE-7BB0B7AF1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D417C8-C14F-E71A-914E-5BC4B11E0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DEB5D-DAAC-470E-AAED-7BDFCC659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013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1F4A2-2C64-83C1-A98B-91030AE7F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0A3BB3-6B63-C11B-0134-B3A950FEC8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07F52B-0E73-66FE-A144-529CFC8F9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21B7-DC0B-4951-8A9A-4E3BF1B76852}" type="datetimeFigureOut">
              <a:rPr lang="en-US" smtClean="0"/>
              <a:t>02/08/2022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5CD3B-9241-6B6A-63F2-63DCED22D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96FB0-0806-2E81-9F4B-1F50A6C2C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DEB5D-DAAC-470E-AAED-7BDFCC659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638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23A11-1C48-D3F0-2D7F-2BDB6AEAB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2779E2-C42F-860D-0200-3323122F2F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0DC91A-F27C-3CCE-A0D5-48C6FD537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21B7-DC0B-4951-8A9A-4E3BF1B76852}" type="datetimeFigureOut">
              <a:rPr lang="en-US" smtClean="0"/>
              <a:t>02/08/2022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5C3C81-A90A-FA68-9C48-2D70C6967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8DABB5-75DA-8F08-1212-A0553F5EA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DEB5D-DAAC-470E-AAED-7BDFCC659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834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879FC-1556-529E-FD6A-DFA09B360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760865-B430-4E72-94C6-211B8E9788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986D55-6C75-1586-A994-C4D222A1FD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378765-3129-34D6-61EB-7A0F47AC4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21B7-DC0B-4951-8A9A-4E3BF1B76852}" type="datetimeFigureOut">
              <a:rPr lang="en-US" smtClean="0"/>
              <a:t>02/08/2022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5D6AFF-CBB5-1B78-92AE-4E7837269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9B8EB1-0097-657E-FFE2-D3082E0B7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DEB5D-DAAC-470E-AAED-7BDFCC659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989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C0C07-E2EE-77F6-AED4-DF29B273B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BF33C8-045F-B982-59B3-962A04E6FB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53EA68-5B14-E5A3-07D8-F5DC8EC85F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1E18EF-0E76-C08B-0A85-8030D00F7E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3140FB-5F76-C92E-991A-288D141712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5BCC73-C2D1-8E09-7DB3-F968E3B65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21B7-DC0B-4951-8A9A-4E3BF1B76852}" type="datetimeFigureOut">
              <a:rPr lang="en-US" smtClean="0"/>
              <a:t>02/08/2022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8BCCA13-0771-4E51-B1FF-74B8668AD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464E27-D1F0-3C18-0050-7725FE62C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DEB5D-DAAC-470E-AAED-7BDFCC659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270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32EB8-908F-F16D-23A6-46D6738B3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5C0CDA-A6ED-7E22-3324-D0EE86C3B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21B7-DC0B-4951-8A9A-4E3BF1B76852}" type="datetimeFigureOut">
              <a:rPr lang="en-US" smtClean="0"/>
              <a:t>02/08/2022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6AF85E-85B7-039B-24C2-16D45E2F7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284EF0-7C1B-1A6A-9B9E-7D16AD08A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DEB5D-DAAC-470E-AAED-7BDFCC659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1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310B85-9317-1E3D-49F7-522A49784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21B7-DC0B-4951-8A9A-4E3BF1B76852}" type="datetimeFigureOut">
              <a:rPr lang="en-US" smtClean="0"/>
              <a:t>02/08/2022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2B2AE9-77FF-C17F-44C0-2ED4964EE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CF0E9A-6A45-F187-ABE2-550B5EF29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DEB5D-DAAC-470E-AAED-7BDFCC659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807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5A192-6D0C-F973-B681-5324028D2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2E9BF-9832-019C-F4E7-81A72AC826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5B891B-1F7D-71D6-52A5-9F13F62770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1C23DE-6113-A0A7-3E8A-CA7BA2B98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21B7-DC0B-4951-8A9A-4E3BF1B76852}" type="datetimeFigureOut">
              <a:rPr lang="en-US" smtClean="0"/>
              <a:t>02/08/2022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D75A3F-21C4-201C-D794-41047063D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2E2AAE-15D1-9B9E-5D9B-2A4B9F00A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DEB5D-DAAC-470E-AAED-7BDFCC659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416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C13EC-0FBF-127C-7660-4EF02A4B0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4F7CD3-B885-3D57-8C5A-729163DAA2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B8613B-8E28-3636-2A54-0D0E2683C4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4C2A9F-C251-9C58-E9DA-990CE6069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21B7-DC0B-4951-8A9A-4E3BF1B76852}" type="datetimeFigureOut">
              <a:rPr lang="en-US" smtClean="0"/>
              <a:t>02/08/2022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E03E4A-3601-81A8-D6B7-3EFE15F0E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3AFEEE-7B15-CD8E-F2F6-DCBF55B2D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DEB5D-DAAC-470E-AAED-7BDFCC659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751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61E121-8EB8-F98A-3F31-3285BF9D1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8F3D11-94E7-91E2-6EE4-820943DA8A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9EE2FA-B58B-5AEF-AF20-59094D8F17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721B7-DC0B-4951-8A9A-4E3BF1B76852}" type="datetimeFigureOut">
              <a:rPr lang="en-US" smtClean="0"/>
              <a:t>02/08/2022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F9A10E-B619-1AA0-8307-CDA1B9C8ED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D15822-0690-6C88-DE63-E509A76A05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DEB5D-DAAC-470E-AAED-7BDFCC659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579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845EF62-675A-02CD-7D92-C0668BFCE3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046225" cy="675198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558E92B8-123A-0B6A-5980-D5BE3CD0A7FC}"/>
              </a:ext>
            </a:extLst>
          </p:cNvPr>
          <p:cNvSpPr/>
          <p:nvPr/>
        </p:nvSpPr>
        <p:spPr>
          <a:xfrm>
            <a:off x="212034" y="5791200"/>
            <a:ext cx="11834191" cy="7686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Mr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0376 624 856</a:t>
            </a:r>
          </a:p>
        </p:txBody>
      </p:sp>
    </p:spTree>
    <p:extLst>
      <p:ext uri="{BB962C8B-B14F-4D97-AF65-F5344CB8AC3E}">
        <p14:creationId xmlns:p14="http://schemas.microsoft.com/office/powerpoint/2010/main" val="22081760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NHAN</dc:creator>
  <cp:lastModifiedBy>NHAN</cp:lastModifiedBy>
  <cp:revision>2</cp:revision>
  <dcterms:created xsi:type="dcterms:W3CDTF">2022-08-02T01:26:30Z</dcterms:created>
  <dcterms:modified xsi:type="dcterms:W3CDTF">2022-08-02T01:29:57Z</dcterms:modified>
</cp:coreProperties>
</file>