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F00F8-2D63-2FEF-D52E-7BAEADB08C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3A94AD-D24B-4A86-9837-502CE33BE9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73C7AF-AABF-0D86-9D32-A24FE8103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36AC-1D48-4A2F-96C7-59752528ED16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0C16EB-6F80-88D4-6405-7890781AF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B10F87-6A83-2C9E-4CAA-F99CD0A01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B5B1-40D7-48C6-8664-B631B929C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733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A40E-84E4-30A7-9485-792F98579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B77C4C-6D3C-AAC0-5E00-25354320B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F49586-1920-0529-D79D-2FC6BDCCE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36AC-1D48-4A2F-96C7-59752528ED16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7A5E6-078A-C41D-3F67-C975F1EEE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5086C2-AA03-A8E1-4CC1-AE08AF992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B5B1-40D7-48C6-8664-B631B929C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54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59F346-603F-302F-1C43-BA91BBAC7D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D7BB8D-6418-B13C-78C6-43521416A5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18BC9-AB5A-A7D5-C759-7718AC4EB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36AC-1D48-4A2F-96C7-59752528ED16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F0CAF-3D62-6773-D6A5-7BB800C73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EE1EC-CB24-32BF-5CF2-20724DB8F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B5B1-40D7-48C6-8664-B631B929C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22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BE005-9FA3-81F6-3D3B-F4F447C69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149FB-27D9-A370-D9E6-16CC298CA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D388E7-60DC-8C3E-CD67-B36AC96BF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36AC-1D48-4A2F-96C7-59752528ED16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CC0ACF-9168-6EEE-8D64-0B36434AF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9BA73-B80A-BB5B-BEAE-8FB7B9EA0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B5B1-40D7-48C6-8664-B631B929C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97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6DF3D-0B12-FF36-A0F1-E0A0E09C0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B6627E-F849-4672-F9AC-82E8718DC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86D16F-A216-9145-6A60-355BF5512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36AC-1D48-4A2F-96C7-59752528ED16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46790-3EFD-BC92-46A8-A4D12B958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412D8C-D830-7AF8-1509-4786EC7C3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B5B1-40D7-48C6-8664-B631B929C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301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A3AAF-9EFE-A429-D6BB-EE0A5047D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E1023-44B9-8CB8-F988-3BD42BB3B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5ED9AC-AF0D-1FF4-35CF-8D7980F36A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1F16A8-DCFC-A334-917E-345E5EB58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36AC-1D48-4A2F-96C7-59752528ED16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AE519-9D56-F948-95BA-EFD897AFA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9030C7-679E-14CB-67C7-61B206088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B5B1-40D7-48C6-8664-B631B929C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337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193FC-D3D3-4919-620A-57E91062A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EF09A9-F1D9-84BD-38D3-2E7C464CD2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C4FE2F-5A85-B11F-2C05-91325EBE9E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B93962-A114-0E94-F508-4566631EB7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E59490-D39E-637C-4C67-3713CCC460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25E21C-C078-9A9A-5597-BF8D29AB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36AC-1D48-4A2F-96C7-59752528ED16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AF212F-D71B-5812-1BBB-63200EC35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286214-4788-15C5-7710-777D103C1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B5B1-40D7-48C6-8664-B631B929C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80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FE857-E3A9-5150-08E6-366882682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47277E-B0EA-6FC0-297E-30792171F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36AC-1D48-4A2F-96C7-59752528ED16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A067DD-3D5F-C156-067A-1594A2318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83C5CE-49D0-A09B-5824-9072FBEB7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B5B1-40D7-48C6-8664-B631B929C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576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639EAF-247A-68C3-F327-50B8AD7CB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36AC-1D48-4A2F-96C7-59752528ED16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316A7D-AD96-F470-4600-20373EF2C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B24BD7-FE76-0EC8-A8BE-249291942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B5B1-40D7-48C6-8664-B631B929C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166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AB924-2E92-5375-F8FF-20C03CCA8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14D3F-234D-3239-4C2E-7500EAAE8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DDDA68-C23A-2BFD-35B7-E24B0B813D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56FCE0-299B-8159-3793-3E76E02F7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36AC-1D48-4A2F-96C7-59752528ED16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4ED69A-38AE-FCDA-D4C8-8E5116B19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6DC061-082C-6C6F-A791-56754A243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B5B1-40D7-48C6-8664-B631B929C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693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46B86-215C-D0AD-227B-619F36389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9BFF3C-EE60-63CB-A7FD-DA52259DE4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D8086F-65DA-3FFF-DE90-8B6A2AEF9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D1C9C7-F53E-9D5A-F4A3-60EDAC462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36AC-1D48-4A2F-96C7-59752528ED16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3BE00A-6F93-83FB-4BBC-53B13086D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3ECD2C-EB95-AF8E-DE68-120E22698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B5B1-40D7-48C6-8664-B631B929C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260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4EAA26-6AFF-244B-F7CB-BDA501D93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A17C2C-0553-65C7-92FF-C86109CBC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CD5C15-2ECB-ABD8-653F-A073105273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B36AC-1D48-4A2F-96C7-59752528ED16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C57C3-6805-1FDB-0893-14891E425E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1BD1D-130F-919B-481E-ECB482CD94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CB5B1-40D7-48C6-8664-B631B929C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444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96A7686-BE34-F01B-0F8D-6EC9061983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2B1C1C-4735-9716-7EF8-D931FA5D9C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17" y="110836"/>
            <a:ext cx="11926957" cy="674716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DC0049F-3D3D-49A0-5256-9143DEDC6426}"/>
              </a:ext>
            </a:extLst>
          </p:cNvPr>
          <p:cNvSpPr/>
          <p:nvPr/>
        </p:nvSpPr>
        <p:spPr>
          <a:xfrm>
            <a:off x="424070" y="6135757"/>
            <a:ext cx="11184834" cy="4108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Mr</a:t>
            </a:r>
            <a:r>
              <a:rPr lang="en-US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0376 624 856</a:t>
            </a:r>
          </a:p>
        </p:txBody>
      </p:sp>
    </p:spTree>
    <p:extLst>
      <p:ext uri="{BB962C8B-B14F-4D97-AF65-F5344CB8AC3E}">
        <p14:creationId xmlns:p14="http://schemas.microsoft.com/office/powerpoint/2010/main" val="626033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NHAN</dc:creator>
  <cp:lastModifiedBy>NHAN</cp:lastModifiedBy>
  <cp:revision>1</cp:revision>
  <dcterms:created xsi:type="dcterms:W3CDTF">2022-09-23T07:35:46Z</dcterms:created>
  <dcterms:modified xsi:type="dcterms:W3CDTF">2022-09-23T07:35:57Z</dcterms:modified>
</cp:coreProperties>
</file>