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C1DAF-5DCA-BE06-4928-5F176AA97A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E8B7D6-3DB6-8278-CE96-A1B23E08DE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45C069-60C9-0514-F637-33DCF28DE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16A3C-2216-45C3-A684-33F790CCEE38}" type="datetimeFigureOut">
              <a:rPr lang="en-US" smtClean="0"/>
              <a:t>23/09/2022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FC28DF-FBC4-F174-C686-90689340E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2A31C1-A6DD-C9B5-8F15-BF1A190FD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D5E71-7005-43CA-8E49-08A2182D7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055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4AD5D-C998-E721-5031-9F1414B091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248075-4F6F-1DB2-C983-62AFFECA6D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1870EE-EC1C-0D1D-7DEC-8D0E09EE7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16A3C-2216-45C3-A684-33F790CCEE38}" type="datetimeFigureOut">
              <a:rPr lang="en-US" smtClean="0"/>
              <a:t>23/09/2022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DE453F-5A9E-5565-C49E-89352C702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8D19B5-021B-36BF-9352-983223447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D5E71-7005-43CA-8E49-08A2182D7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48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01BB9E-9013-EC89-62F2-E313170600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633E8F-D507-C3A1-27C6-AE59D4CF1A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A81C2-5620-F1EC-70F6-F03BBB0B4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16A3C-2216-45C3-A684-33F790CCEE38}" type="datetimeFigureOut">
              <a:rPr lang="en-US" smtClean="0"/>
              <a:t>23/09/2022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6FB565-1D47-9E8D-2AF5-3BD257D8A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596F71-E144-F1CE-C6B1-9F7868A48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D5E71-7005-43CA-8E49-08A2182D7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769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D476F-2939-7704-C27B-BBDEAC701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EF4AB5-3D0A-5284-0FCA-A7D39AD7B0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970EF9-72B3-75F3-536C-3F7F3A42F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16A3C-2216-45C3-A684-33F790CCEE38}" type="datetimeFigureOut">
              <a:rPr lang="en-US" smtClean="0"/>
              <a:t>23/09/2022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350A0B-65C4-463E-9DCB-1C62CF7A2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45714B-1B88-CDE7-4414-EEE24804F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D5E71-7005-43CA-8E49-08A2182D7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015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7515E-D2EF-C877-F8B1-42A664610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1CACE8-A07A-E7C3-0A6D-816F8248D3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C36664-4836-A920-33D7-9CA262FAD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16A3C-2216-45C3-A684-33F790CCEE38}" type="datetimeFigureOut">
              <a:rPr lang="en-US" smtClean="0"/>
              <a:t>23/09/2022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2CC433-486C-90AC-2E04-96F86E8C0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27C7C1-1C21-FD1C-2AAE-0C9A23FAC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D5E71-7005-43CA-8E49-08A2182D7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726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FCAC9-F4D3-6AAC-2359-EDA0FDE63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2402F1-5F5F-3861-87FE-6F690B040D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E1AB30-1EE3-48AD-960B-693B941527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DBDEB4-7E93-EE13-8532-D134EAD27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16A3C-2216-45C3-A684-33F790CCEE38}" type="datetimeFigureOut">
              <a:rPr lang="en-US" smtClean="0"/>
              <a:t>23/09/2022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E0D3DF-4D4D-FA71-7CB9-33D1652BE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23D5C8-D417-281E-2B87-F7B5FA90C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D5E71-7005-43CA-8E49-08A2182D7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887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384F9-8E7E-AA34-93E9-7BB048CF8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EFC4AC-C07A-5734-F19A-F89B293EEE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406DCC-0F8B-9CB2-4557-E3B1EFF93E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D76D99-2429-7D8A-F969-047DC71B2B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5808B5-C549-8C5F-9F7E-1842D26E6C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AAA8DD-6F9B-A319-B2E1-4EB633AFA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16A3C-2216-45C3-A684-33F790CCEE38}" type="datetimeFigureOut">
              <a:rPr lang="en-US" smtClean="0"/>
              <a:t>23/09/2022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8B6DDCD-5638-F60A-905F-E50179C67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60D514-979E-FB94-CD19-EE7807EE4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D5E71-7005-43CA-8E49-08A2182D7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779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AE7DB-D43D-CDAF-DBF1-659B54727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4C7C57-8EFA-DA06-15B7-886D7A83B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16A3C-2216-45C3-A684-33F790CCEE38}" type="datetimeFigureOut">
              <a:rPr lang="en-US" smtClean="0"/>
              <a:t>23/09/2022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8068C3-BA52-112D-B16F-EA4FBE006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16001D-10DD-D77B-2997-04DA690C1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D5E71-7005-43CA-8E49-08A2182D7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777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6B1202-CE21-7FAB-6410-0E5198AEC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16A3C-2216-45C3-A684-33F790CCEE38}" type="datetimeFigureOut">
              <a:rPr lang="en-US" smtClean="0"/>
              <a:t>23/09/2022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59A34B-5A2F-5020-322B-FE886CBE3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215804-BD23-6E00-DEB3-B3FEFBC0E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D5E71-7005-43CA-8E49-08A2182D7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307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5AED4-69C6-02A2-350B-CACFF38BF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C2133A-A8DB-5146-E094-71F127FC9D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3D70EC-A4ED-E0A9-BE74-A66DAD7789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FD7AA8-5E36-B7CC-C344-6012E0E3F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16A3C-2216-45C3-A684-33F790CCEE38}" type="datetimeFigureOut">
              <a:rPr lang="en-US" smtClean="0"/>
              <a:t>23/09/2022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899707-7B3D-7A1F-8F1C-C39296BB3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747F6A-FA92-9C41-5ACB-7AFC4B412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D5E71-7005-43CA-8E49-08A2182D7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03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0B3A6-56A8-630B-21D0-21783455C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240FA9-F7DE-98EE-86AD-2A59C14F17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8698F3-0AEF-2C56-08E5-56C7F2AE2C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2FEA51-200C-6C34-1CF1-CA9893DDD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16A3C-2216-45C3-A684-33F790CCEE38}" type="datetimeFigureOut">
              <a:rPr lang="en-US" smtClean="0"/>
              <a:t>23/09/2022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8EE69E-A47D-B195-6DBD-2CB3F0635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39AB75-A864-FA46-8C26-1CDD25E5D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D5E71-7005-43CA-8E49-08A2182D7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47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A965B7-07C7-03B7-D3F2-EA13339239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9D0222-C68C-B940-C59B-1E9D477173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527CAC-8A3A-CE33-BEE7-4C5E9E7617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216A3C-2216-45C3-A684-33F790CCEE38}" type="datetimeFigureOut">
              <a:rPr lang="en-US" smtClean="0"/>
              <a:t>23/09/2022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9A9A99-8895-09B3-81E0-8954F9AA4D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43EC1B-D58D-93FB-8C26-0873A5F6FF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D5E71-7005-43CA-8E49-08A2182D7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816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D8A3D-0C15-6BA5-18FA-6F59C7DC1C9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AD7DB3-DDB8-2810-3EBE-1CF4F648EB9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ACA157B-0C7B-8468-5A6C-AF91B5569D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941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NHAN</dc:creator>
  <cp:lastModifiedBy>NHAN</cp:lastModifiedBy>
  <cp:revision>1</cp:revision>
  <dcterms:created xsi:type="dcterms:W3CDTF">2022-09-23T06:46:57Z</dcterms:created>
  <dcterms:modified xsi:type="dcterms:W3CDTF">2022-09-23T06:47:09Z</dcterms:modified>
</cp:coreProperties>
</file>