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9F389-31BB-B4C0-BAD9-3DCE63E602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9F6560-1FD4-787E-E9C7-9290D588AA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5317F1-5C26-B518-E06A-54A2E6303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E711D-FCBC-4DA6-B8A1-947040402FE4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A36E7-8CD5-7FEC-E7D2-001A579F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7C442-362E-77E1-4B17-DCD146403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6C36-5288-4AB2-A586-A4A9A963C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132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9D780-7545-CFF9-53A9-581FBF4A6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8812BF-85C3-544C-D20F-B055306693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33383-E540-37D2-494F-A3A6236D3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E711D-FCBC-4DA6-B8A1-947040402FE4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A50EB-B3AA-152B-2A93-4EDBE6CEF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5CC4A-0277-7B0A-FDE7-DC2BBD552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6C36-5288-4AB2-A586-A4A9A963C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92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D731EC-DEB5-040A-CCA8-73474DB25D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7F32AA-2598-0906-B74E-E1D962AB9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439C37-C03A-2C34-6FB5-647685832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E711D-FCBC-4DA6-B8A1-947040402FE4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4EC55C-A5ED-2F48-40EA-6091DCBD8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71BA0-A124-E798-D5A1-93F667887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6C36-5288-4AB2-A586-A4A9A963C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2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3581A-00D7-F6E1-30B7-CF560CE7B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F0F6E-D03D-FFA4-57AA-B39A488DD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F6443-E11F-37E0-33FF-DC951B058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E711D-FCBC-4DA6-B8A1-947040402FE4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4CB523-3E79-8C02-0516-30CEB0694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F7D750-67E2-45DA-4C6F-659345CAB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6C36-5288-4AB2-A586-A4A9A963C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46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95EB-114B-ADEB-C0E1-D906AFA50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97018-34DE-AAB0-A5E2-B218C509E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65983-86EA-A02D-76CE-8665FEC6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E711D-FCBC-4DA6-B8A1-947040402FE4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1A1655-A671-80D8-A34F-EDD731329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5987C-A51C-5C44-81F7-84AC90278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6C36-5288-4AB2-A586-A4A9A963C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50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18F99-9D08-C44E-A1B1-5CDEF0101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1B849-715C-DE75-BAA2-242BBEA1BB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A4B9F-A4BF-8AF8-CBC5-46E61C1209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BADC00-9EF1-6975-BF50-B2365FA67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E711D-FCBC-4DA6-B8A1-947040402FE4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BC0505-8916-8BD4-070A-F13EF6777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642BB3-46F1-BCB0-F240-6DC24FA31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6C36-5288-4AB2-A586-A4A9A963C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92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92419-9F85-9A13-6F32-30643C67C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6B8409-DCAD-840D-AD64-65A3945EE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F049DB-B2AF-C1F3-E71D-61D8D790E5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F9DF63-D3C3-F2C0-53DB-D5E34F556C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1E5FB6-3A94-9558-D675-FC48518A2B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C6A73C-4C42-4E77-BB25-4D7BB790D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E711D-FCBC-4DA6-B8A1-947040402FE4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EB68BC-D9D7-DBCF-8EC5-51C816568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823D3C-A38A-0C10-D4D8-784358406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6C36-5288-4AB2-A586-A4A9A963C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07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F51E9-01FF-7177-AECF-AF25C5C6A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08AEDA-ED8D-4EB2-8EF0-AE9E320CD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E711D-FCBC-4DA6-B8A1-947040402FE4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C5C098-7679-6467-6204-CD034618A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523F75-5215-34F4-5AE4-E4AD078C9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6C36-5288-4AB2-A586-A4A9A963C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40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38E1A9-967B-5418-DA43-C06D5389D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E711D-FCBC-4DA6-B8A1-947040402FE4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BB2483-00A9-42DA-F841-E24A0A5BD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1420FF-1125-EEFA-AE70-F0BB041BE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6C36-5288-4AB2-A586-A4A9A963C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64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B5ED5-83DA-A5EB-2254-2D3073787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8DFD5-B1B9-1DE3-951B-782959E71D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0E7555-D8EA-4880-2DBC-FB11D03C26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5EE94-5B3D-64E1-ED6E-06002250F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E711D-FCBC-4DA6-B8A1-947040402FE4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9C54F-F6B6-900E-D8C5-2F05CFBB9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D26357-73F4-D406-9EFD-35534F2E9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6C36-5288-4AB2-A586-A4A9A963C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900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367DD-2E94-785D-0394-8E1FE66EB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114A1A-38C4-E50A-1775-F59E456AF4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04D9ED-1F87-DBC8-7F5A-31E96E58E1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1C3FAD-CD77-397E-DDF2-A52DE4FA5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E711D-FCBC-4DA6-B8A1-947040402FE4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67ADD8-1CEC-CD0C-90D2-5CB8BC7E0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2FB45F-8749-EBD2-CD06-3C4254004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6C36-5288-4AB2-A586-A4A9A963C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623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E2AC45-D577-1DCD-D416-FFD220346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CFA82B-43B6-25A2-A2DA-D257C2FCA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FAA98-F2CF-2460-CC6B-F43FA0DD1A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E711D-FCBC-4DA6-B8A1-947040402FE4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931E7B-397F-4745-5E39-A5E3F4F33E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CE554A-383B-13A7-30D0-F8D20A03D9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06C36-5288-4AB2-A586-A4A9A963C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527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929C324-D176-E497-97DF-039D13CF31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557" y="-344977"/>
            <a:ext cx="10151166" cy="672739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0C5884F-461C-A555-4AFC-A481DF572F0B}"/>
              </a:ext>
            </a:extLst>
          </p:cNvPr>
          <p:cNvSpPr/>
          <p:nvPr/>
        </p:nvSpPr>
        <p:spPr>
          <a:xfrm>
            <a:off x="1696277" y="5618922"/>
            <a:ext cx="7898297" cy="490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Mr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0376 624 856</a:t>
            </a:r>
          </a:p>
        </p:txBody>
      </p:sp>
    </p:spTree>
    <p:extLst>
      <p:ext uri="{BB962C8B-B14F-4D97-AF65-F5344CB8AC3E}">
        <p14:creationId xmlns:p14="http://schemas.microsoft.com/office/powerpoint/2010/main" val="2564726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NHAN</dc:creator>
  <cp:lastModifiedBy>NHAN</cp:lastModifiedBy>
  <cp:revision>1</cp:revision>
  <dcterms:created xsi:type="dcterms:W3CDTF">2022-09-23T06:58:58Z</dcterms:created>
  <dcterms:modified xsi:type="dcterms:W3CDTF">2022-09-23T06:59:09Z</dcterms:modified>
</cp:coreProperties>
</file>