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D2CC6-DB84-5958-8B53-90132C34E2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BB182-691E-081D-799E-CF55DE134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DCCAE-E51A-51E5-9A18-57BC3A46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0DB3C-D982-BEF6-CE33-2CC03028D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B140D-F0EA-C8E8-97A8-4D9F770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6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F1B7-3A96-D6DD-BEF8-7529062AB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FB642-5C24-4F95-E36F-3746FFA81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99D44-F3FF-EA72-740A-60177B16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FC7D3-1C41-108B-FF1F-3AB8845E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D087A-C605-9686-C851-2A992CBB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8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4D5D56-D93C-3237-DCA4-87C3FE10B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D0E9A-3838-5D2D-1B3B-5F07AD8EE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98D81-D0E0-F970-2DEF-E3942E54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CADA5-CD70-0843-0E65-0F695DAD5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DD4E3-EF6F-93D9-F0A7-073111488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1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EC61-D06F-71FF-6163-0525D7A55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81EED-7D58-3C62-B60B-0EFD4E42F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1E638-36FC-DA59-88F1-0F8CA6DC9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A3822-A31B-5E29-27A4-F38E146F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AA72C-67BD-0E54-6570-9EE5A8CB1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6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22588-A4B4-5255-9750-A5AD091A4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1E729-C75E-86E9-B243-5CB52C015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2C166-803F-F30F-9D0E-3E0356555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C21B4-480C-633B-EB75-D1E25B7E1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AB21D-E059-15CB-2685-C55A40D4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9EE99-4407-76E1-64C2-9FB848B9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3CBF6-AD37-1149-BA49-29405E4451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8FF59-1866-C4F9-DA61-1C326568F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4D873-7B35-9988-C1FC-F562B2D9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5D1A8-49CC-73B8-692B-4BE26139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EDC0D-6ABA-21BD-69CC-4BC89E0E1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83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C3225-BDBA-2B47-5A59-70EDE2182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FFBE1E-18B1-6F23-B1BE-03B9C0056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4FD56-EBC3-E26F-D65C-7B8489866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785263-72AC-0D81-595F-D019544B5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B8B786-5124-F95E-EB3B-58E9977295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241290-DF2B-1481-76DD-46CA4710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9F3DDC-4738-4A9F-030A-FDBFC5F97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2DA19B-A7FE-47DC-0AB6-5B6C2F54A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19DF3-168F-BA67-00FB-6DEF925C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DC7AE-547F-7D76-4E69-1DCB5DF10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A3C35-B966-A0DA-C92F-AEEBB557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F3F7B-29CA-5F7E-D195-93BBC56BE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2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4D01CE-5267-AD59-72D7-7BF9CF5F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ADEF24-443A-FB85-374E-1DB159A7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C956E-5B97-CFAA-119E-FE4C1ADC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D8C8E-7FAD-9919-1F4E-8C6C2B646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A1DBB-D86B-BB2C-5251-874D2425E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1A507-6C22-C618-CBF9-BFB98A307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387D1-E438-3472-10AC-EC9CA882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86A52-41D1-1F8E-85EC-6FA0F61AE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C9C33-304A-01A4-6495-368AE1C1A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16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0A7B6-3B16-DF0A-4EDB-C1CF09608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80023-D288-A6A4-E105-0226D4376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A5806-FC97-F387-81C1-04ED197CE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03440-F538-3971-5805-C8CA33771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F90A3-C98E-D539-0AE7-171618682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22E34-9AFF-148E-C9CC-C4F9D00A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3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73D8CC-EBF6-246B-4997-7E65F8C78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B0B8B-561E-E320-1B34-D48D559EC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C9AAE-EF8C-7E1F-26BE-82F8B22252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96B7-FE25-4CFC-B8FF-9A528A8933E5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DFC70-FB42-721F-7C76-ADDD5FE04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C821C-FD37-0B98-C1E6-185AE050F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80A6C-607D-4CDA-8905-46C3F7C16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2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D0323-DCDE-6E8A-81DB-447E248563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CFB39-F983-C93B-61FC-6CAA4A44CF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75A1DB-9F40-133D-2EB6-0B1DD89D3A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5" y="1"/>
            <a:ext cx="10270435" cy="67586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88DF20A-F603-4DBF-EC91-1D8BF51935A7}"/>
              </a:ext>
            </a:extLst>
          </p:cNvPr>
          <p:cNvSpPr/>
          <p:nvPr/>
        </p:nvSpPr>
        <p:spPr>
          <a:xfrm>
            <a:off x="2915478" y="6056244"/>
            <a:ext cx="7156173" cy="424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0376 624 856</a:t>
            </a:r>
          </a:p>
        </p:txBody>
      </p:sp>
    </p:spTree>
    <p:extLst>
      <p:ext uri="{BB962C8B-B14F-4D97-AF65-F5344CB8AC3E}">
        <p14:creationId xmlns:p14="http://schemas.microsoft.com/office/powerpoint/2010/main" val="3157077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NHAN</cp:lastModifiedBy>
  <cp:revision>1</cp:revision>
  <dcterms:created xsi:type="dcterms:W3CDTF">2022-09-23T07:25:21Z</dcterms:created>
  <dcterms:modified xsi:type="dcterms:W3CDTF">2022-09-23T07:25:30Z</dcterms:modified>
</cp:coreProperties>
</file>